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C3D751-3CB9-43D1-8964-083FFA6A9BA3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C29F9F-29D1-4D91-90BD-8ED71F8F4F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Екстрена</a:t>
            </a:r>
            <a:r>
              <a:rPr lang="ru-RU" dirty="0" smtClean="0"/>
              <a:t>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99"/>
            <a:ext cx="2929136" cy="16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65" y="193003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57" y="19551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3589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30033" y="2996952"/>
            <a:ext cx="8892480" cy="187220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5373216"/>
            <a:ext cx="6172200" cy="1371600"/>
          </a:xfrm>
        </p:spPr>
        <p:txBody>
          <a:bodyPr>
            <a:normAutofit fontScale="62500" lnSpcReduction="20000"/>
          </a:bodyPr>
          <a:lstStyle/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Вибіркова навчальна дисципліна </a:t>
            </a:r>
          </a:p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Освітня програма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 «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Психологія»</a:t>
            </a:r>
          </a:p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Другий (магістерський) рівень вищої освіти </a:t>
            </a:r>
          </a:p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Спеціальність 053 Психологія</a:t>
            </a:r>
          </a:p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2 курс, 1 семестр викладання   </a:t>
            </a:r>
          </a:p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заочна 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форми навчання</a:t>
            </a:r>
          </a:p>
          <a:p>
            <a:pPr marR="45720" lvl="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/>
              </a:rPr>
              <a:t>2020-2021 навчальний рік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onstantia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06815" y="1636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Херсонський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державний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університет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Соціально-психологічний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факультет 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Кафедра </a:t>
            </a:r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практичної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психології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4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uk-UA" dirty="0" smtClean="0"/>
              <a:t>Про що ви дізнаєтеся?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algn="just"/>
            <a:r>
              <a:rPr lang="ru-RU" dirty="0" smtClean="0"/>
              <a:t>Як </a:t>
            </a:r>
            <a:r>
              <a:rPr lang="ru-RU" dirty="0" err="1" smtClean="0"/>
              <a:t>надати</a:t>
            </a:r>
            <a:r>
              <a:rPr lang="ru-RU" dirty="0" smtClean="0"/>
              <a:t> першу </a:t>
            </a:r>
            <a:r>
              <a:rPr lang="ru-RU" dirty="0" err="1" smtClean="0"/>
              <a:t>психологічну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 </a:t>
            </a:r>
            <a:r>
              <a:rPr lang="ru-RU" dirty="0"/>
              <a:t>у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Психологічні</a:t>
            </a:r>
            <a:r>
              <a:rPr lang="ru-RU" dirty="0" smtClean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стресового</a:t>
            </a:r>
            <a:r>
              <a:rPr lang="ru-RU" dirty="0"/>
              <a:t> </a:t>
            </a:r>
            <a:r>
              <a:rPr lang="ru-RU" dirty="0" err="1"/>
              <a:t>розладу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у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 smtClean="0"/>
              <a:t>ситуацій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при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78072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645024"/>
            <a:ext cx="27807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373216"/>
            <a:ext cx="278072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44328"/>
          </a:xfrm>
        </p:spPr>
        <p:txBody>
          <a:bodyPr/>
          <a:lstStyle/>
          <a:p>
            <a:pPr algn="ctr"/>
            <a:r>
              <a:rPr lang="ru-RU" dirty="0"/>
              <a:t>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дізнаєтеся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algn="just"/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Екстремальна</a:t>
            </a:r>
            <a:r>
              <a:rPr lang="ru-RU" dirty="0" smtClean="0"/>
              <a:t> </a:t>
            </a:r>
            <a:r>
              <a:rPr lang="ru-RU" dirty="0" err="1"/>
              <a:t>професійно-психологічна</a:t>
            </a:r>
            <a:r>
              <a:rPr lang="ru-RU" dirty="0"/>
              <a:t> </a:t>
            </a:r>
            <a:r>
              <a:rPr lang="ru-RU" dirty="0" err="1"/>
              <a:t>підготовка</a:t>
            </a:r>
            <a:r>
              <a:rPr lang="ru-RU" dirty="0"/>
              <a:t> персоналу </a:t>
            </a:r>
            <a:r>
              <a:rPr lang="ru-RU" dirty="0" err="1"/>
              <a:t>ризиконебезпечних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23898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7722"/>
            <a:ext cx="24617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259334" cy="130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3" y="5286641"/>
            <a:ext cx="242522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дізнаєтеся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, </a:t>
            </a:r>
            <a:r>
              <a:rPr lang="ru-RU" dirty="0" err="1"/>
              <a:t>корекція</a:t>
            </a:r>
            <a:r>
              <a:rPr lang="ru-RU" dirty="0"/>
              <a:t> та </a:t>
            </a:r>
            <a:r>
              <a:rPr lang="ru-RU" dirty="0" err="1"/>
              <a:t>профілактика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постраждалими</a:t>
            </a:r>
            <a:r>
              <a:rPr lang="ru-RU" dirty="0"/>
              <a:t> у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19859"/>
            <a:ext cx="3028950" cy="153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19858"/>
            <a:ext cx="3193281" cy="15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 найголовніше!....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Як у надзвичайних ситуаціях зберігати спокій, рівновагу та впевненість у собі!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0470"/>
            <a:ext cx="26193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4653134"/>
            <a:ext cx="2866776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653135"/>
            <a:ext cx="2736304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30470"/>
            <a:ext cx="280831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4"/>
            <a:ext cx="26672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530470"/>
            <a:ext cx="286677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7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399</TotalTime>
  <Words>128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Екстрена психологічна допомога</vt:lpstr>
      <vt:lpstr>Про що ви дізнаєтеся?</vt:lpstr>
      <vt:lpstr>Про що ви дізнаєтеся?</vt:lpstr>
      <vt:lpstr>Про що ви дізнаєтеся?</vt:lpstr>
      <vt:lpstr>І найголовніше!....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Екстренна психологічна допомога</dc:title>
  <dc:creator>User</dc:creator>
  <cp:lastModifiedBy>User</cp:lastModifiedBy>
  <cp:revision>7</cp:revision>
  <dcterms:created xsi:type="dcterms:W3CDTF">2020-06-16T04:58:01Z</dcterms:created>
  <dcterms:modified xsi:type="dcterms:W3CDTF">2020-06-18T14:52:20Z</dcterms:modified>
</cp:coreProperties>
</file>